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C1BF15-EA3F-9E6A-FFAC-561E926957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E7BC417-9EC0-30A8-598C-F226A7A887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8F2C415-0667-A781-7A0D-A33E7CC78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B80E5-311D-4BDB-8A6B-FD3BF5D4A716}" type="datetimeFigureOut">
              <a:rPr lang="de-CH" smtClean="0"/>
              <a:t>16.10.2024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62B5D4D-7D88-BA88-5B04-EA6181091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54DC03C-A946-F190-0810-CBED677F9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E955B-2FC8-4FDB-8E1B-B4145339C54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77121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ED7200-88D4-F59B-76FD-116586F3F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A9F07A4-F5F3-172D-DB69-0C5564D016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ED80B97-5A1D-8D9E-D5A4-8FB4F2BE3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B80E5-311D-4BDB-8A6B-FD3BF5D4A716}" type="datetimeFigureOut">
              <a:rPr lang="de-CH" smtClean="0"/>
              <a:t>16.10.2024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E22F128-1602-AFD7-E073-D29FA1422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D5F8A45-51A0-2284-015A-B50F9B6A4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E955B-2FC8-4FDB-8E1B-B4145339C54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04783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3747D17-4B94-C10F-757C-57AB534B53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D36A85A-958E-A83E-09D8-234EB0311F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FEC9184-29DA-7DFD-AB1E-D92D7BE0C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B80E5-311D-4BDB-8A6B-FD3BF5D4A716}" type="datetimeFigureOut">
              <a:rPr lang="de-CH" smtClean="0"/>
              <a:t>16.10.2024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0BDCAFF-4BEA-4B90-92AF-1C627D3DE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B8E3252-59C5-4D1E-57F0-25952504F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E955B-2FC8-4FDB-8E1B-B4145339C54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73608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A92347-6B2B-F8E1-36B8-460A99622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7DAD642-86AD-E0C7-381D-3FCC078BD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E48513-31BC-CDE7-EBEB-FFE306437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B80E5-311D-4BDB-8A6B-FD3BF5D4A716}" type="datetimeFigureOut">
              <a:rPr lang="de-CH" smtClean="0"/>
              <a:t>16.10.2024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64750D1-68BB-90BC-CCD9-D9CF7EBBA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EED7A0-F20A-6263-C4E0-1A8D9CA86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E955B-2FC8-4FDB-8E1B-B4145339C54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4077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2F68CF-58FA-4EE8-1766-AB4CC7BFC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C4303E5-07F8-8014-9188-EB78C94CA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FF24B5-0104-CBCF-6043-8A961C7FE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B80E5-311D-4BDB-8A6B-FD3BF5D4A716}" type="datetimeFigureOut">
              <a:rPr lang="de-CH" smtClean="0"/>
              <a:t>16.10.2024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9AD1ABC-525B-9A1E-FBB9-4ECF61869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32B9EA-7704-E980-6422-691A16CE6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E955B-2FC8-4FDB-8E1B-B4145339C54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37731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FF1216-1617-1C0F-5B44-A180F1A76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1DB343F-234B-7F6E-2FA7-78126419C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3F9E13D-9198-F6ED-CDC4-57648E3E1A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E9293B9-4D76-2386-A87F-3677A6F14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B80E5-311D-4BDB-8A6B-FD3BF5D4A716}" type="datetimeFigureOut">
              <a:rPr lang="de-CH" smtClean="0"/>
              <a:t>16.10.2024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029965A-C37C-3343-FFF5-3E0293487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A36FFFD-195C-D962-A48A-0D10C8A0F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E955B-2FC8-4FDB-8E1B-B4145339C54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87466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6E5C5C-0918-332B-E887-5B578CF11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F3DB2B0-C7FE-695E-A4E6-25076921E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54A4F67-CE69-FAF8-0FFB-E53B4140FC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FBEC3B1-B8D0-811E-F817-1FCA9F1240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51D7D23-F69F-4F9D-9FCC-CDD0A73506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B57E002-ED7F-766F-3F36-510086370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B80E5-311D-4BDB-8A6B-FD3BF5D4A716}" type="datetimeFigureOut">
              <a:rPr lang="de-CH" smtClean="0"/>
              <a:t>16.10.2024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90C8184-0E24-4CB4-E648-F61DE2AE9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1F386A6-69C2-AA67-DB82-32368CCB6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E955B-2FC8-4FDB-8E1B-B4145339C54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17423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D7BA67-9D40-2560-EF97-F92AFD8EC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01FDEB4-BEE0-0B85-FCFE-7BC3499B3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B80E5-311D-4BDB-8A6B-FD3BF5D4A716}" type="datetimeFigureOut">
              <a:rPr lang="de-CH" smtClean="0"/>
              <a:t>16.10.2024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92AEF1-4C68-FDFB-593A-47195AD01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15D1B7C-1A27-2EAB-439F-4ABD422D6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E955B-2FC8-4FDB-8E1B-B4145339C54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33595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725AEF9-EC2C-82EB-5754-796F12B4D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B80E5-311D-4BDB-8A6B-FD3BF5D4A716}" type="datetimeFigureOut">
              <a:rPr lang="de-CH" smtClean="0"/>
              <a:t>16.10.2024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1F859B1-A058-2FF9-B73F-FBB150D25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597AA84-7001-2B64-2E4E-A0EFAF2C3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E955B-2FC8-4FDB-8E1B-B4145339C54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11209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F47381-D588-4F6D-21C8-6A314881C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DABCFA-FD90-B349-55FD-B19EDB016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1CF09BC-DC5A-ACEC-50E4-C3186E5B60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4C520B3-459A-0BC7-42D4-0764CCCF5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B80E5-311D-4BDB-8A6B-FD3BF5D4A716}" type="datetimeFigureOut">
              <a:rPr lang="de-CH" smtClean="0"/>
              <a:t>16.10.2024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E7916D0-0129-7A68-1314-1C662E47C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0559980-F2C8-7002-24AA-3A3D0205C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E955B-2FC8-4FDB-8E1B-B4145339C54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65897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29C0CF-33CA-EBC7-421C-77F564043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D08F28D-01CC-7860-0D74-6366686C74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EB45E91-6CEE-59B4-FA4D-34DAC9544C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2287EF3-821B-EBC7-3173-6561AE96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B80E5-311D-4BDB-8A6B-FD3BF5D4A716}" type="datetimeFigureOut">
              <a:rPr lang="de-CH" smtClean="0"/>
              <a:t>16.10.2024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80ECD36-E0D2-3313-A658-625A547F8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5F8C518-FBA8-CBC9-DF76-FBC97D992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E955B-2FC8-4FDB-8E1B-B4145339C54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72836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5EDF10D-540B-D8B7-CA3E-BC88D51FF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087D601-FF9F-96CF-9399-4EC580EDB8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506C88-79C6-AD9A-5637-974D0E2B4D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18B80E5-311D-4BDB-8A6B-FD3BF5D4A716}" type="datetimeFigureOut">
              <a:rPr lang="de-CH" smtClean="0"/>
              <a:t>16.10.2024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58649E-84AF-88A9-9D7F-D444ACDC48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CB7680C-D7A3-DF25-A070-36E8C2ADA6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EEE955B-2FC8-4FDB-8E1B-B4145339C54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16783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5977B0B-39FC-6453-2344-AFB10B15D62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4CBDBB4-62B7-1493-3706-6D70B00D91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de-CH" dirty="0">
                <a:solidFill>
                  <a:srgbClr val="FFFFFF"/>
                </a:solidFill>
              </a:rPr>
              <a:t>Ibex 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53D34F6-69CC-0C58-77AF-6C0D2A9E1E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de-CH" dirty="0" err="1">
                <a:solidFill>
                  <a:srgbClr val="FFFFFF"/>
                </a:solidFill>
              </a:rPr>
              <a:t>Hunted</a:t>
            </a:r>
            <a:r>
              <a:rPr lang="de-CH" dirty="0">
                <a:solidFill>
                  <a:srgbClr val="FFFFFF"/>
                </a:solidFill>
              </a:rPr>
              <a:t> to </a:t>
            </a:r>
            <a:r>
              <a:rPr lang="de-CH" dirty="0" err="1">
                <a:solidFill>
                  <a:srgbClr val="FFFFFF"/>
                </a:solidFill>
              </a:rPr>
              <a:t>almost</a:t>
            </a:r>
            <a:r>
              <a:rPr lang="de-CH" dirty="0">
                <a:solidFill>
                  <a:srgbClr val="FFFFFF"/>
                </a:solidFill>
              </a:rPr>
              <a:t> </a:t>
            </a:r>
            <a:r>
              <a:rPr lang="de-CH" dirty="0" err="1">
                <a:solidFill>
                  <a:srgbClr val="FFFFFF"/>
                </a:solidFill>
              </a:rPr>
              <a:t>extinction</a:t>
            </a:r>
            <a:endParaRPr lang="de-CH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3224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 descr="Ein Bild, das Natur, Kunst, PC-Spiel, Digitales Compositing enthält.&#10;&#10;Automatisch generierte Beschreibung">
            <a:extLst>
              <a:ext uri="{FF2B5EF4-FFF2-40B4-BE49-F238E27FC236}">
                <a16:creationId xmlns:a16="http://schemas.microsoft.com/office/drawing/2014/main" id="{19CC53B1-5048-43F7-5296-A3DA07D46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9" t="6484" r="38274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FCDA68A-7477-7B05-F96B-52E6A2E43B8F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But there is a small population left in the…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789AD6B-6EE2-AEE2-41F6-46A012AC101C}"/>
              </a:ext>
            </a:extLst>
          </p:cNvPr>
          <p:cNvSpPr txBox="1"/>
          <p:nvPr/>
        </p:nvSpPr>
        <p:spPr>
          <a:xfrm>
            <a:off x="6797040" y="4344785"/>
            <a:ext cx="54987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6600" dirty="0">
                <a:solidFill>
                  <a:schemeClr val="bg1"/>
                </a:solidFill>
                <a:latin typeface="Mistral" panose="03090702030407020403" pitchFamily="66" charset="0"/>
              </a:rPr>
              <a:t>Shadow </a:t>
            </a:r>
            <a:r>
              <a:rPr lang="de-CH" sz="6600" dirty="0" err="1">
                <a:solidFill>
                  <a:schemeClr val="bg1"/>
                </a:solidFill>
                <a:latin typeface="Mistral" panose="03090702030407020403" pitchFamily="66" charset="0"/>
              </a:rPr>
              <a:t>valley</a:t>
            </a:r>
            <a:endParaRPr lang="de-CH" sz="6600" dirty="0">
              <a:solidFill>
                <a:schemeClr val="bg1"/>
              </a:solidFill>
              <a:latin typeface="Mistral" panose="030907020304070204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3777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Natur, Kunst, PC-Spiel, Digitales Compositing enthält.&#10;&#10;Automatisch generierte Beschreibung">
            <a:extLst>
              <a:ext uri="{FF2B5EF4-FFF2-40B4-BE49-F238E27FC236}">
                <a16:creationId xmlns:a16="http://schemas.microsoft.com/office/drawing/2014/main" id="{90DB5CC5-F339-24F1-8EC0-66AD1C794E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421" y="226898"/>
            <a:ext cx="5408579" cy="2444002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343D8D2E-93BF-B819-8A7C-B47B07F835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756" y="2922774"/>
            <a:ext cx="2601608" cy="317646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7F2E91A7-BF02-C7C9-4639-44E6B97221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1321" y="3336588"/>
            <a:ext cx="5376939" cy="303503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48222CA-23D2-DD26-D543-B483DB9A52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2982" y="298843"/>
            <a:ext cx="5290908" cy="248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5320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99EA2E96-0132-5536-C2FA-6159E3FA7075}"/>
              </a:ext>
            </a:extLst>
          </p:cNvPr>
          <p:cNvSpPr txBox="1"/>
          <p:nvPr/>
        </p:nvSpPr>
        <p:spPr>
          <a:xfrm>
            <a:off x="2071991" y="807396"/>
            <a:ext cx="8278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b="1" dirty="0" err="1"/>
              <a:t>How</a:t>
            </a:r>
            <a:r>
              <a:rPr lang="de-CH" b="1" dirty="0"/>
              <a:t> </a:t>
            </a:r>
            <a:r>
              <a:rPr lang="de-CH" b="1" dirty="0" err="1"/>
              <a:t>does</a:t>
            </a:r>
            <a:r>
              <a:rPr lang="de-CH" b="1" dirty="0"/>
              <a:t> Season time </a:t>
            </a:r>
            <a:r>
              <a:rPr lang="de-CH" b="1" dirty="0" err="1"/>
              <a:t>affect</a:t>
            </a:r>
            <a:r>
              <a:rPr lang="de-CH" b="1" dirty="0"/>
              <a:t> </a:t>
            </a:r>
            <a:r>
              <a:rPr lang="de-CH" b="1" dirty="0" err="1"/>
              <a:t>rescue</a:t>
            </a:r>
            <a:r>
              <a:rPr lang="de-CH" b="1" dirty="0"/>
              <a:t> </a:t>
            </a:r>
            <a:r>
              <a:rPr lang="de-CH" b="1" dirty="0" err="1"/>
              <a:t>probability</a:t>
            </a:r>
            <a:r>
              <a:rPr lang="de-CH" b="1" dirty="0"/>
              <a:t> on different </a:t>
            </a:r>
            <a:r>
              <a:rPr lang="de-CH" b="1" dirty="0" err="1"/>
              <a:t>migration</a:t>
            </a:r>
            <a:r>
              <a:rPr lang="de-CH" b="1" dirty="0"/>
              <a:t> </a:t>
            </a:r>
            <a:r>
              <a:rPr lang="de-CH" b="1" dirty="0" err="1"/>
              <a:t>rates</a:t>
            </a:r>
            <a:r>
              <a:rPr lang="de-CH" b="1" dirty="0"/>
              <a:t>?</a:t>
            </a:r>
          </a:p>
        </p:txBody>
      </p:sp>
      <p:pic>
        <p:nvPicPr>
          <p:cNvPr id="3" name="Grafik 2" descr="Ein Bild, das Natur, Kunst, PC-Spiel, Digitales Compositing enthält.&#10;&#10;Automatisch generierte Beschreibung">
            <a:extLst>
              <a:ext uri="{FF2B5EF4-FFF2-40B4-BE49-F238E27FC236}">
                <a16:creationId xmlns:a16="http://schemas.microsoft.com/office/drawing/2014/main" id="{6518C0AF-3C3C-9B4E-A549-083308901C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422" y="2237678"/>
            <a:ext cx="3981856" cy="1799301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8B197981-635B-2843-A66E-C9AC32DC6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5098" y="2237677"/>
            <a:ext cx="3187689" cy="1799301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8E18F7AB-A7DD-9C26-0572-B1661D1F6C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4839" y="4208462"/>
            <a:ext cx="2955728" cy="1390194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8C7EB73-9D32-9B2B-E1B6-7258773E7B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8756" y="4077990"/>
            <a:ext cx="1655457" cy="2021252"/>
          </a:xfrm>
          <a:prstGeom prst="rect">
            <a:avLst/>
          </a:prstGeom>
        </p:spPr>
      </p:pic>
      <p:sp>
        <p:nvSpPr>
          <p:cNvPr id="7" name="Pfeil: nach links 6">
            <a:extLst>
              <a:ext uri="{FF2B5EF4-FFF2-40B4-BE49-F238E27FC236}">
                <a16:creationId xmlns:a16="http://schemas.microsoft.com/office/drawing/2014/main" id="{9BCF0CD5-28F0-790F-40B4-4EF642FA2BBC}"/>
              </a:ext>
            </a:extLst>
          </p:cNvPr>
          <p:cNvSpPr/>
          <p:nvPr/>
        </p:nvSpPr>
        <p:spPr>
          <a:xfrm>
            <a:off x="4844374" y="2441643"/>
            <a:ext cx="2791839" cy="272374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8" name="Pfeil: nach links 7">
            <a:extLst>
              <a:ext uri="{FF2B5EF4-FFF2-40B4-BE49-F238E27FC236}">
                <a16:creationId xmlns:a16="http://schemas.microsoft.com/office/drawing/2014/main" id="{FE78667D-C94A-FCA5-DA50-F86680D5AA0A}"/>
              </a:ext>
            </a:extLst>
          </p:cNvPr>
          <p:cNvSpPr/>
          <p:nvPr/>
        </p:nvSpPr>
        <p:spPr>
          <a:xfrm rot="10800000">
            <a:off x="4844374" y="3117872"/>
            <a:ext cx="2791839" cy="272374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5E6FCF7-A240-C2E0-7199-860737CE278C}"/>
              </a:ext>
            </a:extLst>
          </p:cNvPr>
          <p:cNvSpPr txBox="1"/>
          <p:nvPr/>
        </p:nvSpPr>
        <p:spPr>
          <a:xfrm>
            <a:off x="687422" y="1447465"/>
            <a:ext cx="35700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err="1"/>
              <a:t>Evolutionary</a:t>
            </a:r>
            <a:r>
              <a:rPr lang="de-CH" dirty="0"/>
              <a:t> </a:t>
            </a:r>
            <a:r>
              <a:rPr lang="de-CH" dirty="0" err="1"/>
              <a:t>rescue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, </a:t>
            </a:r>
            <a:r>
              <a:rPr lang="de-CH" dirty="0" err="1"/>
              <a:t>with</a:t>
            </a:r>
            <a:r>
              <a:rPr lang="de-CH" dirty="0"/>
              <a:t> back </a:t>
            </a:r>
            <a:r>
              <a:rPr lang="de-CH" dirty="0" err="1"/>
              <a:t>mutation</a:t>
            </a:r>
            <a:r>
              <a:rPr lang="de-CH" dirty="0"/>
              <a:t> rate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53CD398-C94E-4395-C05D-ABD902F760C2}"/>
              </a:ext>
            </a:extLst>
          </p:cNvPr>
          <p:cNvSpPr txBox="1"/>
          <p:nvPr/>
        </p:nvSpPr>
        <p:spPr>
          <a:xfrm>
            <a:off x="8048018" y="1379452"/>
            <a:ext cx="35700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err="1"/>
              <a:t>Evolutionary</a:t>
            </a:r>
            <a:r>
              <a:rPr lang="de-CH" dirty="0"/>
              <a:t> </a:t>
            </a:r>
            <a:r>
              <a:rPr lang="de-CH" dirty="0" err="1"/>
              <a:t>rescue</a:t>
            </a:r>
            <a:r>
              <a:rPr lang="de-CH" dirty="0"/>
              <a:t> </a:t>
            </a:r>
            <a:r>
              <a:rPr lang="de-CH" dirty="0" err="1"/>
              <a:t>model</a:t>
            </a:r>
            <a:r>
              <a:rPr lang="de-CH" dirty="0"/>
              <a:t>,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changing</a:t>
            </a:r>
            <a:r>
              <a:rPr lang="de-CH" dirty="0"/>
              <a:t> </a:t>
            </a:r>
            <a:r>
              <a:rPr lang="de-CH" dirty="0" err="1"/>
              <a:t>fitness</a:t>
            </a:r>
            <a:r>
              <a:rPr lang="de-CH" dirty="0"/>
              <a:t> &amp; back </a:t>
            </a:r>
            <a:r>
              <a:rPr lang="de-CH" dirty="0" err="1"/>
              <a:t>mutation</a:t>
            </a:r>
            <a:r>
              <a:rPr lang="de-CH" dirty="0"/>
              <a:t> rate</a:t>
            </a:r>
          </a:p>
        </p:txBody>
      </p:sp>
    </p:spTree>
    <p:extLst>
      <p:ext uri="{BB962C8B-B14F-4D97-AF65-F5344CB8AC3E}">
        <p14:creationId xmlns:p14="http://schemas.microsoft.com/office/powerpoint/2010/main" val="15564519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</Words>
  <Application>Microsoft Office PowerPoint</Application>
  <PresentationFormat>Breitbild</PresentationFormat>
  <Paragraphs>7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10" baseType="lpstr">
      <vt:lpstr>Aptos</vt:lpstr>
      <vt:lpstr>Aptos Display</vt:lpstr>
      <vt:lpstr>Arial</vt:lpstr>
      <vt:lpstr>Calibri</vt:lpstr>
      <vt:lpstr>Mistral</vt:lpstr>
      <vt:lpstr>Office</vt:lpstr>
      <vt:lpstr>Ibex 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Florin Suter</dc:creator>
  <cp:lastModifiedBy>Florin Suter</cp:lastModifiedBy>
  <cp:revision>1</cp:revision>
  <dcterms:created xsi:type="dcterms:W3CDTF">2024-10-16T08:02:35Z</dcterms:created>
  <dcterms:modified xsi:type="dcterms:W3CDTF">2024-10-16T09:40:30Z</dcterms:modified>
</cp:coreProperties>
</file>

<file path=docProps/thumbnail.jpeg>
</file>